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5C95DD-C8DB-4BEA-84AF-B1D075B805AC}"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14968621-5212-4D62-84AB-D9D39789BF47}">
      <dgm:prSet phldrT="[Text]"/>
      <dgm:spPr/>
      <dgm:t>
        <a:bodyPr/>
        <a:lstStyle/>
        <a:p>
          <a:r>
            <a:rPr lang="en-US"/>
            <a:t>Introduction</a:t>
          </a:r>
        </a:p>
      </dgm:t>
    </dgm:pt>
    <dgm:pt modelId="{690EACD8-073D-425E-85D5-7C22BA190E57}" type="parTrans" cxnId="{DA8C43F9-5668-43AC-8CB7-E4333ED7D658}">
      <dgm:prSet/>
      <dgm:spPr/>
      <dgm:t>
        <a:bodyPr/>
        <a:lstStyle/>
        <a:p>
          <a:endParaRPr lang="en-US"/>
        </a:p>
      </dgm:t>
    </dgm:pt>
    <dgm:pt modelId="{BB0B9B65-6697-4DA3-A5F9-73C9B3C3D976}" type="sibTrans" cxnId="{DA8C43F9-5668-43AC-8CB7-E4333ED7D658}">
      <dgm:prSet/>
      <dgm:spPr/>
      <dgm:t>
        <a:bodyPr/>
        <a:lstStyle/>
        <a:p>
          <a:endParaRPr lang="en-US"/>
        </a:p>
      </dgm:t>
    </dgm:pt>
    <dgm:pt modelId="{39FAD884-BFC0-4346-935D-E3A0A2228F61}">
      <dgm:prSet phldrT="[Text]"/>
      <dgm:spPr/>
      <dgm:t>
        <a:bodyPr/>
        <a:lstStyle/>
        <a:p>
          <a:r>
            <a:rPr lang="en-US" dirty="0"/>
            <a:t>Introduction on strategy development</a:t>
          </a:r>
        </a:p>
      </dgm:t>
    </dgm:pt>
    <dgm:pt modelId="{07123460-317E-47F9-A327-2C9820EE5467}" type="parTrans" cxnId="{2C64327C-D1B5-4CAB-9BA0-3415DA59DAC6}">
      <dgm:prSet/>
      <dgm:spPr/>
      <dgm:t>
        <a:bodyPr/>
        <a:lstStyle/>
        <a:p>
          <a:endParaRPr lang="en-US"/>
        </a:p>
      </dgm:t>
    </dgm:pt>
    <dgm:pt modelId="{577521C8-F235-4A95-BA67-F29EFB1C379B}" type="sibTrans" cxnId="{2C64327C-D1B5-4CAB-9BA0-3415DA59DAC6}">
      <dgm:prSet/>
      <dgm:spPr/>
      <dgm:t>
        <a:bodyPr/>
        <a:lstStyle/>
        <a:p>
          <a:endParaRPr lang="en-US"/>
        </a:p>
      </dgm:t>
    </dgm:pt>
    <dgm:pt modelId="{6D269E92-56AB-4B15-BC71-6C2DCDDD088C}">
      <dgm:prSet phldrT="[Text]"/>
      <dgm:spPr/>
      <dgm:t>
        <a:bodyPr/>
        <a:lstStyle/>
        <a:p>
          <a:r>
            <a:rPr lang="en-US" i="1" dirty="0"/>
            <a:t>March - May</a:t>
          </a:r>
        </a:p>
      </dgm:t>
    </dgm:pt>
    <dgm:pt modelId="{65415B96-B983-42DC-8E83-946C733793B4}" type="parTrans" cxnId="{F05D4ADC-98F7-431C-A6D5-515B3506C734}">
      <dgm:prSet/>
      <dgm:spPr/>
      <dgm:t>
        <a:bodyPr/>
        <a:lstStyle/>
        <a:p>
          <a:endParaRPr lang="en-US"/>
        </a:p>
      </dgm:t>
    </dgm:pt>
    <dgm:pt modelId="{427864C9-D346-4A80-BF83-7F2D068D1E70}" type="sibTrans" cxnId="{F05D4ADC-98F7-431C-A6D5-515B3506C734}">
      <dgm:prSet/>
      <dgm:spPr/>
      <dgm:t>
        <a:bodyPr/>
        <a:lstStyle/>
        <a:p>
          <a:endParaRPr lang="en-US"/>
        </a:p>
      </dgm:t>
    </dgm:pt>
    <dgm:pt modelId="{B955B565-7F1E-40C5-AC7F-4B67C48D920B}">
      <dgm:prSet phldrT="[Text]"/>
      <dgm:spPr/>
      <dgm:t>
        <a:bodyPr/>
        <a:lstStyle/>
        <a:p>
          <a:r>
            <a:rPr lang="en-US" dirty="0"/>
            <a:t>Consultations</a:t>
          </a:r>
        </a:p>
      </dgm:t>
    </dgm:pt>
    <dgm:pt modelId="{CD39D88D-6065-4714-BA41-58B2619BC40C}" type="parTrans" cxnId="{8B0683B1-6752-4F0A-A738-6E040DE0E8CA}">
      <dgm:prSet/>
      <dgm:spPr/>
      <dgm:t>
        <a:bodyPr/>
        <a:lstStyle/>
        <a:p>
          <a:endParaRPr lang="en-US"/>
        </a:p>
      </dgm:t>
    </dgm:pt>
    <dgm:pt modelId="{259EC611-576B-47C2-BF7D-48671CE2124E}" type="sibTrans" cxnId="{8B0683B1-6752-4F0A-A738-6E040DE0E8CA}">
      <dgm:prSet/>
      <dgm:spPr/>
      <dgm:t>
        <a:bodyPr/>
        <a:lstStyle/>
        <a:p>
          <a:endParaRPr lang="en-US"/>
        </a:p>
      </dgm:t>
    </dgm:pt>
    <dgm:pt modelId="{FB28108F-CC95-4B21-9296-B9A978352E86}">
      <dgm:prSet phldrT="[Text]"/>
      <dgm:spPr/>
      <dgm:t>
        <a:bodyPr/>
        <a:lstStyle/>
        <a:p>
          <a:r>
            <a:rPr lang="en-US" dirty="0"/>
            <a:t>Comments on summary draft of key sections</a:t>
          </a:r>
        </a:p>
      </dgm:t>
    </dgm:pt>
    <dgm:pt modelId="{94E5BF8E-38E0-4E05-91D9-D98F7EAF81E5}" type="parTrans" cxnId="{235681C3-8206-4F74-99A1-E35642ADBF6B}">
      <dgm:prSet/>
      <dgm:spPr/>
      <dgm:t>
        <a:bodyPr/>
        <a:lstStyle/>
        <a:p>
          <a:endParaRPr lang="en-US"/>
        </a:p>
      </dgm:t>
    </dgm:pt>
    <dgm:pt modelId="{0AA756DA-9E82-43CA-A115-E7471884201B}" type="sibTrans" cxnId="{235681C3-8206-4F74-99A1-E35642ADBF6B}">
      <dgm:prSet/>
      <dgm:spPr/>
      <dgm:t>
        <a:bodyPr/>
        <a:lstStyle/>
        <a:p>
          <a:endParaRPr lang="en-US"/>
        </a:p>
      </dgm:t>
    </dgm:pt>
    <dgm:pt modelId="{B38DEC80-86E2-4C53-8828-0FC166FAA4DC}">
      <dgm:prSet phldrT="[Text]"/>
      <dgm:spPr/>
      <dgm:t>
        <a:bodyPr/>
        <a:lstStyle/>
        <a:p>
          <a:r>
            <a:rPr lang="en-US" i="1" dirty="0"/>
            <a:t>June - September</a:t>
          </a:r>
        </a:p>
      </dgm:t>
    </dgm:pt>
    <dgm:pt modelId="{4CAB3EB1-CB5C-47D4-AE27-43F8FED3BE83}" type="parTrans" cxnId="{D111E81C-C501-4FD6-A41C-7E27456BAD05}">
      <dgm:prSet/>
      <dgm:spPr/>
      <dgm:t>
        <a:bodyPr/>
        <a:lstStyle/>
        <a:p>
          <a:endParaRPr lang="en-US"/>
        </a:p>
      </dgm:t>
    </dgm:pt>
    <dgm:pt modelId="{9E7A8B68-480D-4CC8-B626-5AB7B8174BE4}" type="sibTrans" cxnId="{D111E81C-C501-4FD6-A41C-7E27456BAD05}">
      <dgm:prSet/>
      <dgm:spPr/>
      <dgm:t>
        <a:bodyPr/>
        <a:lstStyle/>
        <a:p>
          <a:endParaRPr lang="en-US"/>
        </a:p>
      </dgm:t>
    </dgm:pt>
    <dgm:pt modelId="{957887AB-A57B-46F8-8BCE-874109256189}">
      <dgm:prSet phldrT="[Text]"/>
      <dgm:spPr/>
      <dgm:t>
        <a:bodyPr/>
        <a:lstStyle/>
        <a:p>
          <a:r>
            <a:rPr lang="en-US"/>
            <a:t>Written input</a:t>
          </a:r>
        </a:p>
      </dgm:t>
    </dgm:pt>
    <dgm:pt modelId="{65C0CB96-48DD-4D60-9133-AB1B6AE96CDA}" type="parTrans" cxnId="{821F9DE1-2C3C-4A48-BAA8-5A5B6A2B1A60}">
      <dgm:prSet/>
      <dgm:spPr/>
      <dgm:t>
        <a:bodyPr/>
        <a:lstStyle/>
        <a:p>
          <a:endParaRPr lang="en-US"/>
        </a:p>
      </dgm:t>
    </dgm:pt>
    <dgm:pt modelId="{7A6C3C06-53D7-42CD-AA64-DC2B56C2914C}" type="sibTrans" cxnId="{821F9DE1-2C3C-4A48-BAA8-5A5B6A2B1A60}">
      <dgm:prSet/>
      <dgm:spPr/>
      <dgm:t>
        <a:bodyPr/>
        <a:lstStyle/>
        <a:p>
          <a:endParaRPr lang="en-US"/>
        </a:p>
      </dgm:t>
    </dgm:pt>
    <dgm:pt modelId="{9A348441-3DC8-455D-8D7C-9D8A3E436D58}">
      <dgm:prSet phldrT="[Text]"/>
      <dgm:spPr/>
      <dgm:t>
        <a:bodyPr/>
        <a:lstStyle/>
        <a:p>
          <a:r>
            <a:rPr lang="en-US"/>
            <a:t>Written inputs to a final draft</a:t>
          </a:r>
        </a:p>
      </dgm:t>
    </dgm:pt>
    <dgm:pt modelId="{8AF0DFC5-A5C0-4B58-B35C-77F77D00C70B}" type="parTrans" cxnId="{4BDBEFA7-A62A-4551-829F-7B113ED108D7}">
      <dgm:prSet/>
      <dgm:spPr/>
      <dgm:t>
        <a:bodyPr/>
        <a:lstStyle/>
        <a:p>
          <a:endParaRPr lang="en-US"/>
        </a:p>
      </dgm:t>
    </dgm:pt>
    <dgm:pt modelId="{0A0E93EC-9B31-4E01-BCFC-A1359D9D2603}" type="sibTrans" cxnId="{4BDBEFA7-A62A-4551-829F-7B113ED108D7}">
      <dgm:prSet/>
      <dgm:spPr/>
      <dgm:t>
        <a:bodyPr/>
        <a:lstStyle/>
        <a:p>
          <a:endParaRPr lang="en-US"/>
        </a:p>
      </dgm:t>
    </dgm:pt>
    <dgm:pt modelId="{CFAB5D00-FDC5-4DB4-A617-BCEB483177A8}">
      <dgm:prSet phldrT="[Text]"/>
      <dgm:spPr/>
      <dgm:t>
        <a:bodyPr/>
        <a:lstStyle/>
        <a:p>
          <a:r>
            <a:rPr lang="en-US" i="1" dirty="0"/>
            <a:t>October - November</a:t>
          </a:r>
        </a:p>
      </dgm:t>
    </dgm:pt>
    <dgm:pt modelId="{D3209502-1498-439C-B522-C5CDAFD128E4}" type="parTrans" cxnId="{9C98AA6E-23B2-4BAD-BEE7-A38D2ED5EF14}">
      <dgm:prSet/>
      <dgm:spPr/>
      <dgm:t>
        <a:bodyPr/>
        <a:lstStyle/>
        <a:p>
          <a:endParaRPr lang="en-US"/>
        </a:p>
      </dgm:t>
    </dgm:pt>
    <dgm:pt modelId="{D1734541-E2C7-4077-BB3B-7EF87321A1B1}" type="sibTrans" cxnId="{9C98AA6E-23B2-4BAD-BEE7-A38D2ED5EF14}">
      <dgm:prSet/>
      <dgm:spPr/>
      <dgm:t>
        <a:bodyPr/>
        <a:lstStyle/>
        <a:p>
          <a:endParaRPr lang="en-US"/>
        </a:p>
      </dgm:t>
    </dgm:pt>
    <dgm:pt modelId="{EDD84D75-9DAA-4225-95FF-2D268901FEBD}">
      <dgm:prSet phldrT="[Text]"/>
      <dgm:spPr/>
      <dgm:t>
        <a:bodyPr/>
        <a:lstStyle/>
        <a:p>
          <a:r>
            <a:rPr lang="en-US"/>
            <a:t>Launch</a:t>
          </a:r>
        </a:p>
      </dgm:t>
    </dgm:pt>
    <dgm:pt modelId="{6F384692-91D0-4351-9820-CEC3E6BD31CB}" type="parTrans" cxnId="{566D4985-7085-4186-8557-5A94FF7D810C}">
      <dgm:prSet/>
      <dgm:spPr/>
      <dgm:t>
        <a:bodyPr/>
        <a:lstStyle/>
        <a:p>
          <a:endParaRPr lang="en-US"/>
        </a:p>
      </dgm:t>
    </dgm:pt>
    <dgm:pt modelId="{BD0BB6C8-7C49-45D5-98EB-75D4AF529658}" type="sibTrans" cxnId="{566D4985-7085-4186-8557-5A94FF7D810C}">
      <dgm:prSet/>
      <dgm:spPr/>
      <dgm:t>
        <a:bodyPr/>
        <a:lstStyle/>
        <a:p>
          <a:endParaRPr lang="en-US"/>
        </a:p>
      </dgm:t>
    </dgm:pt>
    <dgm:pt modelId="{19449E4B-ED28-427A-BF8A-38729698B05A}">
      <dgm:prSet phldrT="[Text]"/>
      <dgm:spPr/>
      <dgm:t>
        <a:bodyPr/>
        <a:lstStyle/>
        <a:p>
          <a:r>
            <a:rPr lang="en-US"/>
            <a:t>GRF</a:t>
          </a:r>
        </a:p>
      </dgm:t>
    </dgm:pt>
    <dgm:pt modelId="{0AF15667-9C82-422B-8296-70562193EBB6}" type="parTrans" cxnId="{C8EB3A1B-DB9E-40FF-8557-880F8B7531AC}">
      <dgm:prSet/>
      <dgm:spPr/>
      <dgm:t>
        <a:bodyPr/>
        <a:lstStyle/>
        <a:p>
          <a:endParaRPr lang="en-US"/>
        </a:p>
      </dgm:t>
    </dgm:pt>
    <dgm:pt modelId="{FE2DE3F4-B88D-4A23-9073-241E2EDA527C}" type="sibTrans" cxnId="{C8EB3A1B-DB9E-40FF-8557-880F8B7531AC}">
      <dgm:prSet/>
      <dgm:spPr/>
      <dgm:t>
        <a:bodyPr/>
        <a:lstStyle/>
        <a:p>
          <a:endParaRPr lang="en-US"/>
        </a:p>
      </dgm:t>
    </dgm:pt>
    <dgm:pt modelId="{8FA2BE65-E9D4-43CC-8D71-24FC87A2BD80}">
      <dgm:prSet phldrT="[Text]"/>
      <dgm:spPr/>
      <dgm:t>
        <a:bodyPr/>
        <a:lstStyle/>
        <a:p>
          <a:r>
            <a:rPr lang="en-US" i="1" dirty="0"/>
            <a:t>December</a:t>
          </a:r>
        </a:p>
      </dgm:t>
    </dgm:pt>
    <dgm:pt modelId="{2B034E99-5F44-400C-B700-AEA043C8A184}" type="parTrans" cxnId="{32E8F89A-45CB-4C72-81B3-32769D3503E8}">
      <dgm:prSet/>
      <dgm:spPr/>
      <dgm:t>
        <a:bodyPr/>
        <a:lstStyle/>
        <a:p>
          <a:endParaRPr lang="en-US"/>
        </a:p>
      </dgm:t>
    </dgm:pt>
    <dgm:pt modelId="{7A6ABB33-BFE2-4018-A403-FD8B574077A7}" type="sibTrans" cxnId="{32E8F89A-45CB-4C72-81B3-32769D3503E8}">
      <dgm:prSet/>
      <dgm:spPr/>
      <dgm:t>
        <a:bodyPr/>
        <a:lstStyle/>
        <a:p>
          <a:endParaRPr lang="en-US"/>
        </a:p>
      </dgm:t>
    </dgm:pt>
    <dgm:pt modelId="{80178D82-DF3A-47A8-95BC-077C12A29933}" type="pres">
      <dgm:prSet presAssocID="{735C95DD-C8DB-4BEA-84AF-B1D075B805AC}" presName="Name0" presStyleCnt="0">
        <dgm:presLayoutVars>
          <dgm:dir/>
          <dgm:animLvl val="lvl"/>
          <dgm:resizeHandles val="exact"/>
        </dgm:presLayoutVars>
      </dgm:prSet>
      <dgm:spPr/>
    </dgm:pt>
    <dgm:pt modelId="{1424A1A5-9E46-41ED-BFDE-5A04664AF1C6}" type="pres">
      <dgm:prSet presAssocID="{735C95DD-C8DB-4BEA-84AF-B1D075B805AC}" presName="tSp" presStyleCnt="0"/>
      <dgm:spPr/>
    </dgm:pt>
    <dgm:pt modelId="{A779DD6E-C96F-41A0-A37E-32CDE6289235}" type="pres">
      <dgm:prSet presAssocID="{735C95DD-C8DB-4BEA-84AF-B1D075B805AC}" presName="bSp" presStyleCnt="0"/>
      <dgm:spPr/>
    </dgm:pt>
    <dgm:pt modelId="{846CF4A9-9260-414C-B358-0A8CA1EBD99E}" type="pres">
      <dgm:prSet presAssocID="{735C95DD-C8DB-4BEA-84AF-B1D075B805AC}" presName="process" presStyleCnt="0"/>
      <dgm:spPr/>
    </dgm:pt>
    <dgm:pt modelId="{2EF02BBF-2987-425E-85ED-71E0D55B522C}" type="pres">
      <dgm:prSet presAssocID="{14968621-5212-4D62-84AB-D9D39789BF47}" presName="composite1" presStyleCnt="0"/>
      <dgm:spPr/>
    </dgm:pt>
    <dgm:pt modelId="{595E2D4B-ACA2-4A1B-AF1F-38A30C6EAC9A}" type="pres">
      <dgm:prSet presAssocID="{14968621-5212-4D62-84AB-D9D39789BF47}" presName="dummyNode1" presStyleLbl="node1" presStyleIdx="0" presStyleCnt="4"/>
      <dgm:spPr/>
    </dgm:pt>
    <dgm:pt modelId="{699A18C5-C1D6-4079-B70B-2B4558234DDF}" type="pres">
      <dgm:prSet presAssocID="{14968621-5212-4D62-84AB-D9D39789BF47}" presName="childNode1" presStyleLbl="bgAcc1" presStyleIdx="0" presStyleCnt="4">
        <dgm:presLayoutVars>
          <dgm:bulletEnabled val="1"/>
        </dgm:presLayoutVars>
      </dgm:prSet>
      <dgm:spPr/>
    </dgm:pt>
    <dgm:pt modelId="{60BF599C-2CB3-4554-AE18-6D1D2D4A51E5}" type="pres">
      <dgm:prSet presAssocID="{14968621-5212-4D62-84AB-D9D39789BF47}" presName="childNode1tx" presStyleLbl="bgAcc1" presStyleIdx="0" presStyleCnt="4">
        <dgm:presLayoutVars>
          <dgm:bulletEnabled val="1"/>
        </dgm:presLayoutVars>
      </dgm:prSet>
      <dgm:spPr/>
    </dgm:pt>
    <dgm:pt modelId="{8EE8B8FD-A48A-4B50-A4FE-4FD5D9AD1082}" type="pres">
      <dgm:prSet presAssocID="{14968621-5212-4D62-84AB-D9D39789BF47}" presName="parentNode1" presStyleLbl="node1" presStyleIdx="0" presStyleCnt="4">
        <dgm:presLayoutVars>
          <dgm:chMax val="1"/>
          <dgm:bulletEnabled val="1"/>
        </dgm:presLayoutVars>
      </dgm:prSet>
      <dgm:spPr/>
    </dgm:pt>
    <dgm:pt modelId="{432860E2-2548-49E1-91C5-B93313ADE98F}" type="pres">
      <dgm:prSet presAssocID="{14968621-5212-4D62-84AB-D9D39789BF47}" presName="connSite1" presStyleCnt="0"/>
      <dgm:spPr/>
    </dgm:pt>
    <dgm:pt modelId="{43D4034D-2EA4-4DA3-99BF-DA29FBBEE452}" type="pres">
      <dgm:prSet presAssocID="{BB0B9B65-6697-4DA3-A5F9-73C9B3C3D976}" presName="Name9" presStyleLbl="sibTrans2D1" presStyleIdx="0" presStyleCnt="3"/>
      <dgm:spPr/>
    </dgm:pt>
    <dgm:pt modelId="{D19A0C5E-C3A5-4ABE-8CAD-B05CF91A159D}" type="pres">
      <dgm:prSet presAssocID="{B955B565-7F1E-40C5-AC7F-4B67C48D920B}" presName="composite2" presStyleCnt="0"/>
      <dgm:spPr/>
    </dgm:pt>
    <dgm:pt modelId="{749EBE18-3944-4A54-9CC0-376BE6608142}" type="pres">
      <dgm:prSet presAssocID="{B955B565-7F1E-40C5-AC7F-4B67C48D920B}" presName="dummyNode2" presStyleLbl="node1" presStyleIdx="0" presStyleCnt="4"/>
      <dgm:spPr/>
    </dgm:pt>
    <dgm:pt modelId="{CA8A76B1-613A-4C35-9D0C-401C16CD4CAE}" type="pres">
      <dgm:prSet presAssocID="{B955B565-7F1E-40C5-AC7F-4B67C48D920B}" presName="childNode2" presStyleLbl="bgAcc1" presStyleIdx="1" presStyleCnt="4">
        <dgm:presLayoutVars>
          <dgm:bulletEnabled val="1"/>
        </dgm:presLayoutVars>
      </dgm:prSet>
      <dgm:spPr/>
    </dgm:pt>
    <dgm:pt modelId="{CA0AACB3-897C-4057-B957-62BDC34CE9F7}" type="pres">
      <dgm:prSet presAssocID="{B955B565-7F1E-40C5-AC7F-4B67C48D920B}" presName="childNode2tx" presStyleLbl="bgAcc1" presStyleIdx="1" presStyleCnt="4">
        <dgm:presLayoutVars>
          <dgm:bulletEnabled val="1"/>
        </dgm:presLayoutVars>
      </dgm:prSet>
      <dgm:spPr/>
    </dgm:pt>
    <dgm:pt modelId="{5BAC6DD6-A5E1-4D39-B980-4FC747E4D85F}" type="pres">
      <dgm:prSet presAssocID="{B955B565-7F1E-40C5-AC7F-4B67C48D920B}" presName="parentNode2" presStyleLbl="node1" presStyleIdx="1" presStyleCnt="4">
        <dgm:presLayoutVars>
          <dgm:chMax val="0"/>
          <dgm:bulletEnabled val="1"/>
        </dgm:presLayoutVars>
      </dgm:prSet>
      <dgm:spPr/>
    </dgm:pt>
    <dgm:pt modelId="{B2226C3C-814E-46FE-837E-F08E59FC8B8C}" type="pres">
      <dgm:prSet presAssocID="{B955B565-7F1E-40C5-AC7F-4B67C48D920B}" presName="connSite2" presStyleCnt="0"/>
      <dgm:spPr/>
    </dgm:pt>
    <dgm:pt modelId="{872696EA-9BAE-4DCC-B47C-AC32DCA1D0AF}" type="pres">
      <dgm:prSet presAssocID="{259EC611-576B-47C2-BF7D-48671CE2124E}" presName="Name18" presStyleLbl="sibTrans2D1" presStyleIdx="1" presStyleCnt="3"/>
      <dgm:spPr/>
    </dgm:pt>
    <dgm:pt modelId="{1B6B9563-095E-45C7-8CA7-203FD5605CFB}" type="pres">
      <dgm:prSet presAssocID="{957887AB-A57B-46F8-8BCE-874109256189}" presName="composite1" presStyleCnt="0"/>
      <dgm:spPr/>
    </dgm:pt>
    <dgm:pt modelId="{6FF450A1-F577-4D9C-9C91-87CADB7DA97C}" type="pres">
      <dgm:prSet presAssocID="{957887AB-A57B-46F8-8BCE-874109256189}" presName="dummyNode1" presStyleLbl="node1" presStyleIdx="1" presStyleCnt="4"/>
      <dgm:spPr/>
    </dgm:pt>
    <dgm:pt modelId="{1DF61A43-D1BB-4B54-951C-9E09D9483F2D}" type="pres">
      <dgm:prSet presAssocID="{957887AB-A57B-46F8-8BCE-874109256189}" presName="childNode1" presStyleLbl="bgAcc1" presStyleIdx="2" presStyleCnt="4">
        <dgm:presLayoutVars>
          <dgm:bulletEnabled val="1"/>
        </dgm:presLayoutVars>
      </dgm:prSet>
      <dgm:spPr/>
    </dgm:pt>
    <dgm:pt modelId="{F56BFBC3-1087-450E-80AC-4FBC9362E431}" type="pres">
      <dgm:prSet presAssocID="{957887AB-A57B-46F8-8BCE-874109256189}" presName="childNode1tx" presStyleLbl="bgAcc1" presStyleIdx="2" presStyleCnt="4">
        <dgm:presLayoutVars>
          <dgm:bulletEnabled val="1"/>
        </dgm:presLayoutVars>
      </dgm:prSet>
      <dgm:spPr/>
    </dgm:pt>
    <dgm:pt modelId="{ADC3ADB9-70BA-4E08-BC8E-5584C90403B7}" type="pres">
      <dgm:prSet presAssocID="{957887AB-A57B-46F8-8BCE-874109256189}" presName="parentNode1" presStyleLbl="node1" presStyleIdx="2" presStyleCnt="4">
        <dgm:presLayoutVars>
          <dgm:chMax val="1"/>
          <dgm:bulletEnabled val="1"/>
        </dgm:presLayoutVars>
      </dgm:prSet>
      <dgm:spPr/>
    </dgm:pt>
    <dgm:pt modelId="{8C393DFA-C3BC-4E92-895B-147473487491}" type="pres">
      <dgm:prSet presAssocID="{957887AB-A57B-46F8-8BCE-874109256189}" presName="connSite1" presStyleCnt="0"/>
      <dgm:spPr/>
    </dgm:pt>
    <dgm:pt modelId="{4B3EA92C-5A30-4E84-8D6F-A0329C38066B}" type="pres">
      <dgm:prSet presAssocID="{7A6C3C06-53D7-42CD-AA64-DC2B56C2914C}" presName="Name9" presStyleLbl="sibTrans2D1" presStyleIdx="2" presStyleCnt="3"/>
      <dgm:spPr/>
    </dgm:pt>
    <dgm:pt modelId="{61BABD15-18F6-45C0-8DF3-DB7A023AB3F8}" type="pres">
      <dgm:prSet presAssocID="{EDD84D75-9DAA-4225-95FF-2D268901FEBD}" presName="composite2" presStyleCnt="0"/>
      <dgm:spPr/>
    </dgm:pt>
    <dgm:pt modelId="{05A13241-39FC-4932-A104-E7CA68A228EA}" type="pres">
      <dgm:prSet presAssocID="{EDD84D75-9DAA-4225-95FF-2D268901FEBD}" presName="dummyNode2" presStyleLbl="node1" presStyleIdx="2" presStyleCnt="4"/>
      <dgm:spPr/>
    </dgm:pt>
    <dgm:pt modelId="{DB8D1A40-8BB3-4C78-A590-0004B26C5E9C}" type="pres">
      <dgm:prSet presAssocID="{EDD84D75-9DAA-4225-95FF-2D268901FEBD}" presName="childNode2" presStyleLbl="bgAcc1" presStyleIdx="3" presStyleCnt="4">
        <dgm:presLayoutVars>
          <dgm:bulletEnabled val="1"/>
        </dgm:presLayoutVars>
      </dgm:prSet>
      <dgm:spPr/>
    </dgm:pt>
    <dgm:pt modelId="{53FE7787-7CDB-45C5-B935-591C20E47B64}" type="pres">
      <dgm:prSet presAssocID="{EDD84D75-9DAA-4225-95FF-2D268901FEBD}" presName="childNode2tx" presStyleLbl="bgAcc1" presStyleIdx="3" presStyleCnt="4">
        <dgm:presLayoutVars>
          <dgm:bulletEnabled val="1"/>
        </dgm:presLayoutVars>
      </dgm:prSet>
      <dgm:spPr/>
    </dgm:pt>
    <dgm:pt modelId="{AF615188-68D0-4D21-930E-851C929F9772}" type="pres">
      <dgm:prSet presAssocID="{EDD84D75-9DAA-4225-95FF-2D268901FEBD}" presName="parentNode2" presStyleLbl="node1" presStyleIdx="3" presStyleCnt="4">
        <dgm:presLayoutVars>
          <dgm:chMax val="0"/>
          <dgm:bulletEnabled val="1"/>
        </dgm:presLayoutVars>
      </dgm:prSet>
      <dgm:spPr/>
    </dgm:pt>
    <dgm:pt modelId="{07EEDD71-FE6A-44AE-9DF7-7B7FEF5D41F7}" type="pres">
      <dgm:prSet presAssocID="{EDD84D75-9DAA-4225-95FF-2D268901FEBD}" presName="connSite2" presStyleCnt="0"/>
      <dgm:spPr/>
    </dgm:pt>
  </dgm:ptLst>
  <dgm:cxnLst>
    <dgm:cxn modelId="{8CE40E05-CD43-4241-AD90-D534ECC3640B}" type="presOf" srcId="{9A348441-3DC8-455D-8D7C-9D8A3E436D58}" destId="{F56BFBC3-1087-450E-80AC-4FBC9362E431}" srcOrd="1" destOrd="0" presId="urn:microsoft.com/office/officeart/2005/8/layout/hProcess4"/>
    <dgm:cxn modelId="{9992E00F-7A2B-4A5F-ACD8-4327DBD4C1F5}" type="presOf" srcId="{8FA2BE65-E9D4-43CC-8D71-24FC87A2BD80}" destId="{53FE7787-7CDB-45C5-B935-591C20E47B64}" srcOrd="1" destOrd="1" presId="urn:microsoft.com/office/officeart/2005/8/layout/hProcess4"/>
    <dgm:cxn modelId="{C8EB3A1B-DB9E-40FF-8557-880F8B7531AC}" srcId="{EDD84D75-9DAA-4225-95FF-2D268901FEBD}" destId="{19449E4B-ED28-427A-BF8A-38729698B05A}" srcOrd="0" destOrd="0" parTransId="{0AF15667-9C82-422B-8296-70562193EBB6}" sibTransId="{FE2DE3F4-B88D-4A23-9073-241E2EDA527C}"/>
    <dgm:cxn modelId="{D111E81C-C501-4FD6-A41C-7E27456BAD05}" srcId="{B955B565-7F1E-40C5-AC7F-4B67C48D920B}" destId="{B38DEC80-86E2-4C53-8828-0FC166FAA4DC}" srcOrd="1" destOrd="0" parTransId="{4CAB3EB1-CB5C-47D4-AE27-43F8FED3BE83}" sibTransId="{9E7A8B68-480D-4CC8-B626-5AB7B8174BE4}"/>
    <dgm:cxn modelId="{38468C1D-883A-47F3-9D6D-467458EAB43B}" type="presOf" srcId="{FB28108F-CC95-4B21-9296-B9A978352E86}" destId="{CA8A76B1-613A-4C35-9D0C-401C16CD4CAE}" srcOrd="0" destOrd="0" presId="urn:microsoft.com/office/officeart/2005/8/layout/hProcess4"/>
    <dgm:cxn modelId="{23839130-88B5-4204-B495-24347ED486C3}" type="presOf" srcId="{CFAB5D00-FDC5-4DB4-A617-BCEB483177A8}" destId="{F56BFBC3-1087-450E-80AC-4FBC9362E431}" srcOrd="1" destOrd="1" presId="urn:microsoft.com/office/officeart/2005/8/layout/hProcess4"/>
    <dgm:cxn modelId="{791FDA3D-8FAF-4AA3-ADCA-4C5B3BB6CE82}" type="presOf" srcId="{19449E4B-ED28-427A-BF8A-38729698B05A}" destId="{53FE7787-7CDB-45C5-B935-591C20E47B64}" srcOrd="1" destOrd="0" presId="urn:microsoft.com/office/officeart/2005/8/layout/hProcess4"/>
    <dgm:cxn modelId="{40C51049-AD3D-4149-B343-178ADC8D3128}" type="presOf" srcId="{BB0B9B65-6697-4DA3-A5F9-73C9B3C3D976}" destId="{43D4034D-2EA4-4DA3-99BF-DA29FBBEE452}" srcOrd="0" destOrd="0" presId="urn:microsoft.com/office/officeart/2005/8/layout/hProcess4"/>
    <dgm:cxn modelId="{9C98AA6E-23B2-4BAD-BEE7-A38D2ED5EF14}" srcId="{957887AB-A57B-46F8-8BCE-874109256189}" destId="{CFAB5D00-FDC5-4DB4-A617-BCEB483177A8}" srcOrd="1" destOrd="0" parTransId="{D3209502-1498-439C-B522-C5CDAFD128E4}" sibTransId="{D1734541-E2C7-4077-BB3B-7EF87321A1B1}"/>
    <dgm:cxn modelId="{21D96D6F-AD52-4D9B-9EF9-F29214DC41A6}" type="presOf" srcId="{19449E4B-ED28-427A-BF8A-38729698B05A}" destId="{DB8D1A40-8BB3-4C78-A590-0004B26C5E9C}" srcOrd="0" destOrd="0" presId="urn:microsoft.com/office/officeart/2005/8/layout/hProcess4"/>
    <dgm:cxn modelId="{C4350D71-721C-424C-8B25-170CDD6284C0}" type="presOf" srcId="{957887AB-A57B-46F8-8BCE-874109256189}" destId="{ADC3ADB9-70BA-4E08-BC8E-5584C90403B7}" srcOrd="0" destOrd="0" presId="urn:microsoft.com/office/officeart/2005/8/layout/hProcess4"/>
    <dgm:cxn modelId="{CE0CD772-383B-40B5-B1D6-FD5A919BFD33}" type="presOf" srcId="{FB28108F-CC95-4B21-9296-B9A978352E86}" destId="{CA0AACB3-897C-4057-B957-62BDC34CE9F7}" srcOrd="1" destOrd="0" presId="urn:microsoft.com/office/officeart/2005/8/layout/hProcess4"/>
    <dgm:cxn modelId="{20F77073-8B64-43CE-BA49-4C4CAB0C3D02}" type="presOf" srcId="{6D269E92-56AB-4B15-BC71-6C2DCDDD088C}" destId="{60BF599C-2CB3-4554-AE18-6D1D2D4A51E5}" srcOrd="1" destOrd="1" presId="urn:microsoft.com/office/officeart/2005/8/layout/hProcess4"/>
    <dgm:cxn modelId="{2C64327C-D1B5-4CAB-9BA0-3415DA59DAC6}" srcId="{14968621-5212-4D62-84AB-D9D39789BF47}" destId="{39FAD884-BFC0-4346-935D-E3A0A2228F61}" srcOrd="0" destOrd="0" parTransId="{07123460-317E-47F9-A327-2C9820EE5467}" sibTransId="{577521C8-F235-4A95-BA67-F29EFB1C379B}"/>
    <dgm:cxn modelId="{566D4985-7085-4186-8557-5A94FF7D810C}" srcId="{735C95DD-C8DB-4BEA-84AF-B1D075B805AC}" destId="{EDD84D75-9DAA-4225-95FF-2D268901FEBD}" srcOrd="3" destOrd="0" parTransId="{6F384692-91D0-4351-9820-CEC3E6BD31CB}" sibTransId="{BD0BB6C8-7C49-45D5-98EB-75D4AF529658}"/>
    <dgm:cxn modelId="{123D688F-3A57-4923-8F68-12DF46F6C485}" type="presOf" srcId="{B955B565-7F1E-40C5-AC7F-4B67C48D920B}" destId="{5BAC6DD6-A5E1-4D39-B980-4FC747E4D85F}" srcOrd="0" destOrd="0" presId="urn:microsoft.com/office/officeart/2005/8/layout/hProcess4"/>
    <dgm:cxn modelId="{8C1BF793-1DED-4B30-9FF7-2A7DE8F3C26B}" type="presOf" srcId="{259EC611-576B-47C2-BF7D-48671CE2124E}" destId="{872696EA-9BAE-4DCC-B47C-AC32DCA1D0AF}" srcOrd="0" destOrd="0" presId="urn:microsoft.com/office/officeart/2005/8/layout/hProcess4"/>
    <dgm:cxn modelId="{08CF6599-5986-4C9A-9BB0-DCB72CDC68AC}" type="presOf" srcId="{6D269E92-56AB-4B15-BC71-6C2DCDDD088C}" destId="{699A18C5-C1D6-4079-B70B-2B4558234DDF}" srcOrd="0" destOrd="1" presId="urn:microsoft.com/office/officeart/2005/8/layout/hProcess4"/>
    <dgm:cxn modelId="{32E8F89A-45CB-4C72-81B3-32769D3503E8}" srcId="{EDD84D75-9DAA-4225-95FF-2D268901FEBD}" destId="{8FA2BE65-E9D4-43CC-8D71-24FC87A2BD80}" srcOrd="1" destOrd="0" parTransId="{2B034E99-5F44-400C-B700-AEA043C8A184}" sibTransId="{7A6ABB33-BFE2-4018-A403-FD8B574077A7}"/>
    <dgm:cxn modelId="{4BDBEFA7-A62A-4551-829F-7B113ED108D7}" srcId="{957887AB-A57B-46F8-8BCE-874109256189}" destId="{9A348441-3DC8-455D-8D7C-9D8A3E436D58}" srcOrd="0" destOrd="0" parTransId="{8AF0DFC5-A5C0-4B58-B35C-77F77D00C70B}" sibTransId="{0A0E93EC-9B31-4E01-BCFC-A1359D9D2603}"/>
    <dgm:cxn modelId="{038E3FAF-C867-4725-BCAD-A809191F00FB}" type="presOf" srcId="{39FAD884-BFC0-4346-935D-E3A0A2228F61}" destId="{699A18C5-C1D6-4079-B70B-2B4558234DDF}" srcOrd="0" destOrd="0" presId="urn:microsoft.com/office/officeart/2005/8/layout/hProcess4"/>
    <dgm:cxn modelId="{8B0683B1-6752-4F0A-A738-6E040DE0E8CA}" srcId="{735C95DD-C8DB-4BEA-84AF-B1D075B805AC}" destId="{B955B565-7F1E-40C5-AC7F-4B67C48D920B}" srcOrd="1" destOrd="0" parTransId="{CD39D88D-6065-4714-BA41-58B2619BC40C}" sibTransId="{259EC611-576B-47C2-BF7D-48671CE2124E}"/>
    <dgm:cxn modelId="{153546B4-872D-4263-9ABF-B6F11D698142}" type="presOf" srcId="{39FAD884-BFC0-4346-935D-E3A0A2228F61}" destId="{60BF599C-2CB3-4554-AE18-6D1D2D4A51E5}" srcOrd="1" destOrd="0" presId="urn:microsoft.com/office/officeart/2005/8/layout/hProcess4"/>
    <dgm:cxn modelId="{4AE00CB6-206B-4C34-A51C-F308F246903F}" type="presOf" srcId="{9A348441-3DC8-455D-8D7C-9D8A3E436D58}" destId="{1DF61A43-D1BB-4B54-951C-9E09D9483F2D}" srcOrd="0" destOrd="0" presId="urn:microsoft.com/office/officeart/2005/8/layout/hProcess4"/>
    <dgm:cxn modelId="{F8A61EC1-9955-4066-B619-FF2EE5A297DD}" type="presOf" srcId="{B38DEC80-86E2-4C53-8828-0FC166FAA4DC}" destId="{CA8A76B1-613A-4C35-9D0C-401C16CD4CAE}" srcOrd="0" destOrd="1" presId="urn:microsoft.com/office/officeart/2005/8/layout/hProcess4"/>
    <dgm:cxn modelId="{235681C3-8206-4F74-99A1-E35642ADBF6B}" srcId="{B955B565-7F1E-40C5-AC7F-4B67C48D920B}" destId="{FB28108F-CC95-4B21-9296-B9A978352E86}" srcOrd="0" destOrd="0" parTransId="{94E5BF8E-38E0-4E05-91D9-D98F7EAF81E5}" sibTransId="{0AA756DA-9E82-43CA-A115-E7471884201B}"/>
    <dgm:cxn modelId="{FBC92FCA-13D2-4F1B-ABAB-7B28E17D3FC6}" type="presOf" srcId="{14968621-5212-4D62-84AB-D9D39789BF47}" destId="{8EE8B8FD-A48A-4B50-A4FE-4FD5D9AD1082}" srcOrd="0" destOrd="0" presId="urn:microsoft.com/office/officeart/2005/8/layout/hProcess4"/>
    <dgm:cxn modelId="{F05D4ADC-98F7-431C-A6D5-515B3506C734}" srcId="{14968621-5212-4D62-84AB-D9D39789BF47}" destId="{6D269E92-56AB-4B15-BC71-6C2DCDDD088C}" srcOrd="1" destOrd="0" parTransId="{65415B96-B983-42DC-8E83-946C733793B4}" sibTransId="{427864C9-D346-4A80-BF83-7F2D068D1E70}"/>
    <dgm:cxn modelId="{821F9DE1-2C3C-4A48-BAA8-5A5B6A2B1A60}" srcId="{735C95DD-C8DB-4BEA-84AF-B1D075B805AC}" destId="{957887AB-A57B-46F8-8BCE-874109256189}" srcOrd="2" destOrd="0" parTransId="{65C0CB96-48DD-4D60-9133-AB1B6AE96CDA}" sibTransId="{7A6C3C06-53D7-42CD-AA64-DC2B56C2914C}"/>
    <dgm:cxn modelId="{383ECFE2-1D03-48EA-A486-DA68F8E76ADF}" type="presOf" srcId="{B38DEC80-86E2-4C53-8828-0FC166FAA4DC}" destId="{CA0AACB3-897C-4057-B957-62BDC34CE9F7}" srcOrd="1" destOrd="1" presId="urn:microsoft.com/office/officeart/2005/8/layout/hProcess4"/>
    <dgm:cxn modelId="{260842E9-E1F7-4EBD-B98D-C3D80B888336}" type="presOf" srcId="{735C95DD-C8DB-4BEA-84AF-B1D075B805AC}" destId="{80178D82-DF3A-47A8-95BC-077C12A29933}" srcOrd="0" destOrd="0" presId="urn:microsoft.com/office/officeart/2005/8/layout/hProcess4"/>
    <dgm:cxn modelId="{69F9D6EA-2E18-45BA-B1B6-8E91B65B1E88}" type="presOf" srcId="{7A6C3C06-53D7-42CD-AA64-DC2B56C2914C}" destId="{4B3EA92C-5A30-4E84-8D6F-A0329C38066B}" srcOrd="0" destOrd="0" presId="urn:microsoft.com/office/officeart/2005/8/layout/hProcess4"/>
    <dgm:cxn modelId="{58B23CEF-E868-44BC-99E0-B7E3166B85E2}" type="presOf" srcId="{8FA2BE65-E9D4-43CC-8D71-24FC87A2BD80}" destId="{DB8D1A40-8BB3-4C78-A590-0004B26C5E9C}" srcOrd="0" destOrd="1" presId="urn:microsoft.com/office/officeart/2005/8/layout/hProcess4"/>
    <dgm:cxn modelId="{BE1CBFF0-879A-4EDB-B161-05638042A72A}" type="presOf" srcId="{CFAB5D00-FDC5-4DB4-A617-BCEB483177A8}" destId="{1DF61A43-D1BB-4B54-951C-9E09D9483F2D}" srcOrd="0" destOrd="1" presId="urn:microsoft.com/office/officeart/2005/8/layout/hProcess4"/>
    <dgm:cxn modelId="{B4748AF4-C44E-4E53-B4D1-09350AFF00D4}" type="presOf" srcId="{EDD84D75-9DAA-4225-95FF-2D268901FEBD}" destId="{AF615188-68D0-4D21-930E-851C929F9772}" srcOrd="0" destOrd="0" presId="urn:microsoft.com/office/officeart/2005/8/layout/hProcess4"/>
    <dgm:cxn modelId="{DA8C43F9-5668-43AC-8CB7-E4333ED7D658}" srcId="{735C95DD-C8DB-4BEA-84AF-B1D075B805AC}" destId="{14968621-5212-4D62-84AB-D9D39789BF47}" srcOrd="0" destOrd="0" parTransId="{690EACD8-073D-425E-85D5-7C22BA190E57}" sibTransId="{BB0B9B65-6697-4DA3-A5F9-73C9B3C3D976}"/>
    <dgm:cxn modelId="{4ED4C794-C26E-4E4F-8030-C720273FB41F}" type="presParOf" srcId="{80178D82-DF3A-47A8-95BC-077C12A29933}" destId="{1424A1A5-9E46-41ED-BFDE-5A04664AF1C6}" srcOrd="0" destOrd="0" presId="urn:microsoft.com/office/officeart/2005/8/layout/hProcess4"/>
    <dgm:cxn modelId="{748F5782-47EB-4EC9-94EB-B8ACF502CE89}" type="presParOf" srcId="{80178D82-DF3A-47A8-95BC-077C12A29933}" destId="{A779DD6E-C96F-41A0-A37E-32CDE6289235}" srcOrd="1" destOrd="0" presId="urn:microsoft.com/office/officeart/2005/8/layout/hProcess4"/>
    <dgm:cxn modelId="{5CBAEAA0-4975-409B-AFCD-BDE31E849829}" type="presParOf" srcId="{80178D82-DF3A-47A8-95BC-077C12A29933}" destId="{846CF4A9-9260-414C-B358-0A8CA1EBD99E}" srcOrd="2" destOrd="0" presId="urn:microsoft.com/office/officeart/2005/8/layout/hProcess4"/>
    <dgm:cxn modelId="{987E35A8-7936-4811-80E9-3884614390FE}" type="presParOf" srcId="{846CF4A9-9260-414C-B358-0A8CA1EBD99E}" destId="{2EF02BBF-2987-425E-85ED-71E0D55B522C}" srcOrd="0" destOrd="0" presId="urn:microsoft.com/office/officeart/2005/8/layout/hProcess4"/>
    <dgm:cxn modelId="{84130D83-E01F-422A-8532-BAD094F94AD8}" type="presParOf" srcId="{2EF02BBF-2987-425E-85ED-71E0D55B522C}" destId="{595E2D4B-ACA2-4A1B-AF1F-38A30C6EAC9A}" srcOrd="0" destOrd="0" presId="urn:microsoft.com/office/officeart/2005/8/layout/hProcess4"/>
    <dgm:cxn modelId="{4A610054-C6B9-45D4-8C21-18F14720A011}" type="presParOf" srcId="{2EF02BBF-2987-425E-85ED-71E0D55B522C}" destId="{699A18C5-C1D6-4079-B70B-2B4558234DDF}" srcOrd="1" destOrd="0" presId="urn:microsoft.com/office/officeart/2005/8/layout/hProcess4"/>
    <dgm:cxn modelId="{F9BFD6BD-9B2C-4F8C-9645-55606BF9563D}" type="presParOf" srcId="{2EF02BBF-2987-425E-85ED-71E0D55B522C}" destId="{60BF599C-2CB3-4554-AE18-6D1D2D4A51E5}" srcOrd="2" destOrd="0" presId="urn:microsoft.com/office/officeart/2005/8/layout/hProcess4"/>
    <dgm:cxn modelId="{67F8A4DE-139A-4546-A6B4-53696CC297F6}" type="presParOf" srcId="{2EF02BBF-2987-425E-85ED-71E0D55B522C}" destId="{8EE8B8FD-A48A-4B50-A4FE-4FD5D9AD1082}" srcOrd="3" destOrd="0" presId="urn:microsoft.com/office/officeart/2005/8/layout/hProcess4"/>
    <dgm:cxn modelId="{A8550C17-B0C6-492C-9E29-28827DE11539}" type="presParOf" srcId="{2EF02BBF-2987-425E-85ED-71E0D55B522C}" destId="{432860E2-2548-49E1-91C5-B93313ADE98F}" srcOrd="4" destOrd="0" presId="urn:microsoft.com/office/officeart/2005/8/layout/hProcess4"/>
    <dgm:cxn modelId="{AD8D106A-2BCE-4C1D-AB16-A763C44891B9}" type="presParOf" srcId="{846CF4A9-9260-414C-B358-0A8CA1EBD99E}" destId="{43D4034D-2EA4-4DA3-99BF-DA29FBBEE452}" srcOrd="1" destOrd="0" presId="urn:microsoft.com/office/officeart/2005/8/layout/hProcess4"/>
    <dgm:cxn modelId="{E87FA9E7-8299-4CAE-88C6-D62FAB0A7D97}" type="presParOf" srcId="{846CF4A9-9260-414C-B358-0A8CA1EBD99E}" destId="{D19A0C5E-C3A5-4ABE-8CAD-B05CF91A159D}" srcOrd="2" destOrd="0" presId="urn:microsoft.com/office/officeart/2005/8/layout/hProcess4"/>
    <dgm:cxn modelId="{02589D83-BF56-4786-8D2D-17031018C7F9}" type="presParOf" srcId="{D19A0C5E-C3A5-4ABE-8CAD-B05CF91A159D}" destId="{749EBE18-3944-4A54-9CC0-376BE6608142}" srcOrd="0" destOrd="0" presId="urn:microsoft.com/office/officeart/2005/8/layout/hProcess4"/>
    <dgm:cxn modelId="{0A2575BE-71F8-42A6-B12A-A1FBCE38FC53}" type="presParOf" srcId="{D19A0C5E-C3A5-4ABE-8CAD-B05CF91A159D}" destId="{CA8A76B1-613A-4C35-9D0C-401C16CD4CAE}" srcOrd="1" destOrd="0" presId="urn:microsoft.com/office/officeart/2005/8/layout/hProcess4"/>
    <dgm:cxn modelId="{200F2F87-06F4-4FCC-9071-F14C92FADED7}" type="presParOf" srcId="{D19A0C5E-C3A5-4ABE-8CAD-B05CF91A159D}" destId="{CA0AACB3-897C-4057-B957-62BDC34CE9F7}" srcOrd="2" destOrd="0" presId="urn:microsoft.com/office/officeart/2005/8/layout/hProcess4"/>
    <dgm:cxn modelId="{8800AD27-4118-4448-9A31-E2F50694C8CE}" type="presParOf" srcId="{D19A0C5E-C3A5-4ABE-8CAD-B05CF91A159D}" destId="{5BAC6DD6-A5E1-4D39-B980-4FC747E4D85F}" srcOrd="3" destOrd="0" presId="urn:microsoft.com/office/officeart/2005/8/layout/hProcess4"/>
    <dgm:cxn modelId="{C7314BEE-A11A-4838-9E2D-D7AF22A1D2B0}" type="presParOf" srcId="{D19A0C5E-C3A5-4ABE-8CAD-B05CF91A159D}" destId="{B2226C3C-814E-46FE-837E-F08E59FC8B8C}" srcOrd="4" destOrd="0" presId="urn:microsoft.com/office/officeart/2005/8/layout/hProcess4"/>
    <dgm:cxn modelId="{09FBFD1F-34BE-4F77-BDF1-2F5EE883619D}" type="presParOf" srcId="{846CF4A9-9260-414C-B358-0A8CA1EBD99E}" destId="{872696EA-9BAE-4DCC-B47C-AC32DCA1D0AF}" srcOrd="3" destOrd="0" presId="urn:microsoft.com/office/officeart/2005/8/layout/hProcess4"/>
    <dgm:cxn modelId="{FC6093AB-4928-4EDD-9B51-8DE45B8B9966}" type="presParOf" srcId="{846CF4A9-9260-414C-B358-0A8CA1EBD99E}" destId="{1B6B9563-095E-45C7-8CA7-203FD5605CFB}" srcOrd="4" destOrd="0" presId="urn:microsoft.com/office/officeart/2005/8/layout/hProcess4"/>
    <dgm:cxn modelId="{8265F973-775A-473C-88EE-27E55D4BA26F}" type="presParOf" srcId="{1B6B9563-095E-45C7-8CA7-203FD5605CFB}" destId="{6FF450A1-F577-4D9C-9C91-87CADB7DA97C}" srcOrd="0" destOrd="0" presId="urn:microsoft.com/office/officeart/2005/8/layout/hProcess4"/>
    <dgm:cxn modelId="{816BD95C-F792-4EFA-B065-7490228F97E5}" type="presParOf" srcId="{1B6B9563-095E-45C7-8CA7-203FD5605CFB}" destId="{1DF61A43-D1BB-4B54-951C-9E09D9483F2D}" srcOrd="1" destOrd="0" presId="urn:microsoft.com/office/officeart/2005/8/layout/hProcess4"/>
    <dgm:cxn modelId="{CFA8B82B-B856-4E8A-A4DA-ACFB2B85AB6A}" type="presParOf" srcId="{1B6B9563-095E-45C7-8CA7-203FD5605CFB}" destId="{F56BFBC3-1087-450E-80AC-4FBC9362E431}" srcOrd="2" destOrd="0" presId="urn:microsoft.com/office/officeart/2005/8/layout/hProcess4"/>
    <dgm:cxn modelId="{C6AAFF65-1422-43EA-A74F-BB526DA31B26}" type="presParOf" srcId="{1B6B9563-095E-45C7-8CA7-203FD5605CFB}" destId="{ADC3ADB9-70BA-4E08-BC8E-5584C90403B7}" srcOrd="3" destOrd="0" presId="urn:microsoft.com/office/officeart/2005/8/layout/hProcess4"/>
    <dgm:cxn modelId="{68B2E774-4BBB-4FAA-BC36-D6288007DE2B}" type="presParOf" srcId="{1B6B9563-095E-45C7-8CA7-203FD5605CFB}" destId="{8C393DFA-C3BC-4E92-895B-147473487491}" srcOrd="4" destOrd="0" presId="urn:microsoft.com/office/officeart/2005/8/layout/hProcess4"/>
    <dgm:cxn modelId="{1F93FF6F-0585-4507-B21D-AE7060EBEA3C}" type="presParOf" srcId="{846CF4A9-9260-414C-B358-0A8CA1EBD99E}" destId="{4B3EA92C-5A30-4E84-8D6F-A0329C38066B}" srcOrd="5" destOrd="0" presId="urn:microsoft.com/office/officeart/2005/8/layout/hProcess4"/>
    <dgm:cxn modelId="{5E56BF8D-1FF8-40E0-A981-BDCFEF4BDB6A}" type="presParOf" srcId="{846CF4A9-9260-414C-B358-0A8CA1EBD99E}" destId="{61BABD15-18F6-45C0-8DF3-DB7A023AB3F8}" srcOrd="6" destOrd="0" presId="urn:microsoft.com/office/officeart/2005/8/layout/hProcess4"/>
    <dgm:cxn modelId="{C8D938ED-0042-437A-8EB7-E60C5BB3FEC0}" type="presParOf" srcId="{61BABD15-18F6-45C0-8DF3-DB7A023AB3F8}" destId="{05A13241-39FC-4932-A104-E7CA68A228EA}" srcOrd="0" destOrd="0" presId="urn:microsoft.com/office/officeart/2005/8/layout/hProcess4"/>
    <dgm:cxn modelId="{4F13537D-2C3B-4831-B36E-C59FF44C3CDC}" type="presParOf" srcId="{61BABD15-18F6-45C0-8DF3-DB7A023AB3F8}" destId="{DB8D1A40-8BB3-4C78-A590-0004B26C5E9C}" srcOrd="1" destOrd="0" presId="urn:microsoft.com/office/officeart/2005/8/layout/hProcess4"/>
    <dgm:cxn modelId="{AF297620-B911-40E5-9A1E-51CE7D795BC1}" type="presParOf" srcId="{61BABD15-18F6-45C0-8DF3-DB7A023AB3F8}" destId="{53FE7787-7CDB-45C5-B935-591C20E47B64}" srcOrd="2" destOrd="0" presId="urn:microsoft.com/office/officeart/2005/8/layout/hProcess4"/>
    <dgm:cxn modelId="{2C7BA987-47CE-4946-A8B3-BE22351BE822}" type="presParOf" srcId="{61BABD15-18F6-45C0-8DF3-DB7A023AB3F8}" destId="{AF615188-68D0-4D21-930E-851C929F9772}" srcOrd="3" destOrd="0" presId="urn:microsoft.com/office/officeart/2005/8/layout/hProcess4"/>
    <dgm:cxn modelId="{56610629-8A40-4510-A776-BB83596194AA}" type="presParOf" srcId="{61BABD15-18F6-45C0-8DF3-DB7A023AB3F8}" destId="{07EEDD71-FE6A-44AE-9DF7-7B7FEF5D41F7}"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A18C5-C1D6-4079-B70B-2B4558234DDF}">
      <dsp:nvSpPr>
        <dsp:cNvPr id="0" name=""/>
        <dsp:cNvSpPr/>
      </dsp:nvSpPr>
      <dsp:spPr>
        <a:xfrm>
          <a:off x="3319" y="1089395"/>
          <a:ext cx="2244620" cy="18513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Introduction on strategy development</a:t>
          </a:r>
        </a:p>
        <a:p>
          <a:pPr marL="228600" lvl="1" indent="-228600" algn="l" defTabSz="889000">
            <a:lnSpc>
              <a:spcPct val="90000"/>
            </a:lnSpc>
            <a:spcBef>
              <a:spcPct val="0"/>
            </a:spcBef>
            <a:spcAft>
              <a:spcPct val="15000"/>
            </a:spcAft>
            <a:buChar char="•"/>
          </a:pPr>
          <a:r>
            <a:rPr lang="en-US" sz="2000" i="1" kern="1200" dirty="0"/>
            <a:t>March - May</a:t>
          </a:r>
        </a:p>
      </dsp:txBody>
      <dsp:txXfrm>
        <a:off x="45924" y="1132000"/>
        <a:ext cx="2159410" cy="1369416"/>
      </dsp:txXfrm>
    </dsp:sp>
    <dsp:sp modelId="{43D4034D-2EA4-4DA3-99BF-DA29FBBEE452}">
      <dsp:nvSpPr>
        <dsp:cNvPr id="0" name=""/>
        <dsp:cNvSpPr/>
      </dsp:nvSpPr>
      <dsp:spPr>
        <a:xfrm>
          <a:off x="1212499" y="1342710"/>
          <a:ext cx="2752565" cy="2752565"/>
        </a:xfrm>
        <a:prstGeom prst="leftCircularArrow">
          <a:avLst>
            <a:gd name="adj1" fmla="val 4154"/>
            <a:gd name="adj2" fmla="val 523630"/>
            <a:gd name="adj3" fmla="val 2299141"/>
            <a:gd name="adj4" fmla="val 9024489"/>
            <a:gd name="adj5" fmla="val 484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E8B8FD-A48A-4B50-A4FE-4FD5D9AD1082}">
      <dsp:nvSpPr>
        <dsp:cNvPr id="0" name=""/>
        <dsp:cNvSpPr/>
      </dsp:nvSpPr>
      <dsp:spPr>
        <a:xfrm>
          <a:off x="502124" y="2544021"/>
          <a:ext cx="1995218" cy="7934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a:t>Introduction</a:t>
          </a:r>
        </a:p>
      </dsp:txBody>
      <dsp:txXfrm>
        <a:off x="525363" y="2567260"/>
        <a:ext cx="1948740" cy="746954"/>
      </dsp:txXfrm>
    </dsp:sp>
    <dsp:sp modelId="{CA8A76B1-613A-4C35-9D0C-401C16CD4CAE}">
      <dsp:nvSpPr>
        <dsp:cNvPr id="0" name=""/>
        <dsp:cNvSpPr/>
      </dsp:nvSpPr>
      <dsp:spPr>
        <a:xfrm>
          <a:off x="3041854" y="1089395"/>
          <a:ext cx="2244620" cy="18513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Comments on summary draft of key sections</a:t>
          </a:r>
        </a:p>
        <a:p>
          <a:pPr marL="228600" lvl="1" indent="-228600" algn="l" defTabSz="889000">
            <a:lnSpc>
              <a:spcPct val="90000"/>
            </a:lnSpc>
            <a:spcBef>
              <a:spcPct val="0"/>
            </a:spcBef>
            <a:spcAft>
              <a:spcPct val="15000"/>
            </a:spcAft>
            <a:buChar char="•"/>
          </a:pPr>
          <a:r>
            <a:rPr lang="en-US" sz="2000" i="1" kern="1200" dirty="0"/>
            <a:t>June - September</a:t>
          </a:r>
        </a:p>
      </dsp:txBody>
      <dsp:txXfrm>
        <a:off x="3084459" y="1528716"/>
        <a:ext cx="2159410" cy="1369416"/>
      </dsp:txXfrm>
    </dsp:sp>
    <dsp:sp modelId="{872696EA-9BAE-4DCC-B47C-AC32DCA1D0AF}">
      <dsp:nvSpPr>
        <dsp:cNvPr id="0" name=""/>
        <dsp:cNvSpPr/>
      </dsp:nvSpPr>
      <dsp:spPr>
        <a:xfrm>
          <a:off x="4232329" y="-137732"/>
          <a:ext cx="3039377" cy="3039377"/>
        </a:xfrm>
        <a:prstGeom prst="circularArrow">
          <a:avLst>
            <a:gd name="adj1" fmla="val 3762"/>
            <a:gd name="adj2" fmla="val 469743"/>
            <a:gd name="adj3" fmla="val 19354746"/>
            <a:gd name="adj4" fmla="val 12575511"/>
            <a:gd name="adj5" fmla="val 438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AC6DD6-A5E1-4D39-B980-4FC747E4D85F}">
      <dsp:nvSpPr>
        <dsp:cNvPr id="0" name=""/>
        <dsp:cNvSpPr/>
      </dsp:nvSpPr>
      <dsp:spPr>
        <a:xfrm>
          <a:off x="3540659" y="692679"/>
          <a:ext cx="1995218" cy="7934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Consultations</a:t>
          </a:r>
        </a:p>
      </dsp:txBody>
      <dsp:txXfrm>
        <a:off x="3563898" y="715918"/>
        <a:ext cx="1948740" cy="746954"/>
      </dsp:txXfrm>
    </dsp:sp>
    <dsp:sp modelId="{1DF61A43-D1BB-4B54-951C-9E09D9483F2D}">
      <dsp:nvSpPr>
        <dsp:cNvPr id="0" name=""/>
        <dsp:cNvSpPr/>
      </dsp:nvSpPr>
      <dsp:spPr>
        <a:xfrm>
          <a:off x="6080389" y="1089395"/>
          <a:ext cx="2244620" cy="18513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a:t>Written inputs to a final draft</a:t>
          </a:r>
        </a:p>
        <a:p>
          <a:pPr marL="228600" lvl="1" indent="-228600" algn="l" defTabSz="889000">
            <a:lnSpc>
              <a:spcPct val="90000"/>
            </a:lnSpc>
            <a:spcBef>
              <a:spcPct val="0"/>
            </a:spcBef>
            <a:spcAft>
              <a:spcPct val="15000"/>
            </a:spcAft>
            <a:buChar char="•"/>
          </a:pPr>
          <a:r>
            <a:rPr lang="en-US" sz="2000" i="1" kern="1200" dirty="0"/>
            <a:t>October - November</a:t>
          </a:r>
        </a:p>
      </dsp:txBody>
      <dsp:txXfrm>
        <a:off x="6122994" y="1132000"/>
        <a:ext cx="2159410" cy="1369416"/>
      </dsp:txXfrm>
    </dsp:sp>
    <dsp:sp modelId="{4B3EA92C-5A30-4E84-8D6F-A0329C38066B}">
      <dsp:nvSpPr>
        <dsp:cNvPr id="0" name=""/>
        <dsp:cNvSpPr/>
      </dsp:nvSpPr>
      <dsp:spPr>
        <a:xfrm>
          <a:off x="7289569" y="1342710"/>
          <a:ext cx="2752565" cy="2752565"/>
        </a:xfrm>
        <a:prstGeom prst="leftCircularArrow">
          <a:avLst>
            <a:gd name="adj1" fmla="val 4154"/>
            <a:gd name="adj2" fmla="val 523630"/>
            <a:gd name="adj3" fmla="val 2299141"/>
            <a:gd name="adj4" fmla="val 9024489"/>
            <a:gd name="adj5" fmla="val 484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C3ADB9-70BA-4E08-BC8E-5584C90403B7}">
      <dsp:nvSpPr>
        <dsp:cNvPr id="0" name=""/>
        <dsp:cNvSpPr/>
      </dsp:nvSpPr>
      <dsp:spPr>
        <a:xfrm>
          <a:off x="6579194" y="2544021"/>
          <a:ext cx="1995218" cy="7934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a:t>Written input</a:t>
          </a:r>
        </a:p>
      </dsp:txBody>
      <dsp:txXfrm>
        <a:off x="6602433" y="2567260"/>
        <a:ext cx="1948740" cy="746954"/>
      </dsp:txXfrm>
    </dsp:sp>
    <dsp:sp modelId="{DB8D1A40-8BB3-4C78-A590-0004B26C5E9C}">
      <dsp:nvSpPr>
        <dsp:cNvPr id="0" name=""/>
        <dsp:cNvSpPr/>
      </dsp:nvSpPr>
      <dsp:spPr>
        <a:xfrm>
          <a:off x="9118924" y="1089395"/>
          <a:ext cx="2244620" cy="185134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en-US" sz="2000" kern="1200"/>
            <a:t>GRF</a:t>
          </a:r>
        </a:p>
        <a:p>
          <a:pPr marL="228600" lvl="1" indent="-228600" algn="l" defTabSz="889000">
            <a:lnSpc>
              <a:spcPct val="90000"/>
            </a:lnSpc>
            <a:spcBef>
              <a:spcPct val="0"/>
            </a:spcBef>
            <a:spcAft>
              <a:spcPct val="15000"/>
            </a:spcAft>
            <a:buChar char="•"/>
          </a:pPr>
          <a:r>
            <a:rPr lang="en-US" sz="2000" i="1" kern="1200" dirty="0"/>
            <a:t>December</a:t>
          </a:r>
        </a:p>
      </dsp:txBody>
      <dsp:txXfrm>
        <a:off x="9161529" y="1528716"/>
        <a:ext cx="2159410" cy="1369416"/>
      </dsp:txXfrm>
    </dsp:sp>
    <dsp:sp modelId="{AF615188-68D0-4D21-930E-851C929F9772}">
      <dsp:nvSpPr>
        <dsp:cNvPr id="0" name=""/>
        <dsp:cNvSpPr/>
      </dsp:nvSpPr>
      <dsp:spPr>
        <a:xfrm>
          <a:off x="9617729" y="692679"/>
          <a:ext cx="1995218" cy="7934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a:t>Launch</a:t>
          </a:r>
        </a:p>
      </dsp:txBody>
      <dsp:txXfrm>
        <a:off x="9640968" y="715918"/>
        <a:ext cx="1948740" cy="7469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35E02-3847-4D54-935D-7F0D213EB241}" type="datetimeFigureOut">
              <a:rPr lang="en-US" smtClean="0"/>
              <a:t>6/19/2023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9416F-2024-4756-B3D3-04F80A555231}" type="slidenum">
              <a:rPr lang="en-US" smtClean="0"/>
              <a:t>‹#›</a:t>
            </a:fld>
            <a:endParaRPr lang="en-US"/>
          </a:p>
        </p:txBody>
      </p:sp>
    </p:spTree>
    <p:extLst>
      <p:ext uri="{BB962C8B-B14F-4D97-AF65-F5344CB8AC3E}">
        <p14:creationId xmlns:p14="http://schemas.microsoft.com/office/powerpoint/2010/main" val="27146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So, now we know a few of the building blocs of the strategy and the vehicle that will take us the rest of the way what does this look like?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We are in the   initial stages of the conceptualizing of the strategy, we are taking every opportunity to talk at the initial stages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We are preparing a roadmap of key consultations, however, this will be supplemented throughout the year with additional opportunities as they present themselves.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Thank you to everyone that contributed to the questions that were part of the registration for this webinar, it already gives us food for thought.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i="1"/>
              <a:t>We thank you for the contributions you have provided in the registration form for this consultation which provided useful suggestions for elements and concepts for the scope, the vision definition, the principles and objectives of the policy.</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1" i="1"/>
              <a:t>Scope: of the strategy – broad, not just limited to RSD but access to asylum, asylum systems (reception, registration RSD and documentation) not just RSD</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1" i="1"/>
              <a:t>Vision: Sustainability</a:t>
            </a:r>
            <a:r>
              <a:rPr lang="en-US" i="1"/>
              <a:t>,</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1" i="1"/>
              <a:t>Principles: User centered approaches (Information, Asylum seeker &amp; refugee contribution), </a:t>
            </a:r>
            <a:r>
              <a:rPr lang="en-US" i="1"/>
              <a:t>whole of society (Localization, participatory: holistic stakeholder identification, protection dividend</a:t>
            </a:r>
            <a:r>
              <a:rPr lang="en-US" b="1" i="1"/>
              <a:t>), Inclusive (</a:t>
            </a:r>
            <a:r>
              <a:rPr lang="en-US" i="1"/>
              <a:t>non-discriminatory access for vulnerability), </a:t>
            </a:r>
            <a:r>
              <a:rPr lang="en-US" b="1" i="1"/>
              <a:t>Rights based </a:t>
            </a:r>
            <a:r>
              <a:rPr lang="en-US" i="1"/>
              <a:t>(right to seek asylum, asylum precondition to attaining rights so efficiency required); Context specific</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i="1"/>
              <a:t>Objectives: Fairness of decisions, complete RSD systems (FI, appeal, judicial review)</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1" i="1"/>
              <a:t>Actions: Partnerships </a:t>
            </a:r>
            <a:r>
              <a:rPr lang="en-US" i="1"/>
              <a:t>throughout </a:t>
            </a:r>
            <a:r>
              <a:rPr lang="en-US" i="1" err="1"/>
              <a:t>programme</a:t>
            </a:r>
            <a:r>
              <a:rPr lang="en-US" i="1"/>
              <a:t> cycle (inclusive working groups – civil society and development), Communications (information provision, 2-way), implementation of UNHCRs supervisory responsibility, contribution of legal aid, </a:t>
            </a:r>
            <a:endParaRPr lang="en-US"/>
          </a:p>
          <a:p>
            <a:endParaRPr lang="en-US" b="1"/>
          </a:p>
          <a:p>
            <a:endParaRPr lang="en-US" b="1"/>
          </a:p>
          <a:p>
            <a:r>
              <a:rPr lang="en-US" b="1"/>
              <a:t>See timeline other elements will be added as opportunities arise </a:t>
            </a:r>
          </a:p>
          <a:p>
            <a:endParaRPr lang="en-US" b="1"/>
          </a:p>
          <a:p>
            <a:r>
              <a:rPr lang="en-US" b="1"/>
              <a:t>Key parts – key sections </a:t>
            </a:r>
            <a:r>
              <a:rPr lang="en-US" b="0"/>
              <a:t>could be </a:t>
            </a:r>
            <a:r>
              <a:rPr lang="en-US"/>
              <a:t>Context, Vision (</a:t>
            </a:r>
            <a:r>
              <a:rPr lang="en-US" err="1"/>
              <a:t>ToC</a:t>
            </a:r>
            <a:r>
              <a:rPr lang="en-US"/>
              <a:t>), guiding principles, strategic approaches &amp; tools, enabling actions and call to action.  </a:t>
            </a:r>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4A83AE2-53FB-4F83-A6F0-38DD87B74584}" type="slidenum">
              <a:rPr lang="en-US" smtClean="0"/>
              <a:t>1</a:t>
            </a:fld>
            <a:endParaRPr lang="en-US"/>
          </a:p>
        </p:txBody>
      </p:sp>
    </p:spTree>
    <p:extLst>
      <p:ext uri="{BB962C8B-B14F-4D97-AF65-F5344CB8AC3E}">
        <p14:creationId xmlns:p14="http://schemas.microsoft.com/office/powerpoint/2010/main" val="306751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7A8E5-50F5-D4E2-A61A-E9C6B00518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58B661-CAD0-A067-E444-07BDFEC115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48EA30-E94C-5AC2-65B1-74C9E837AA46}"/>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5" name="Footer Placeholder 4">
            <a:extLst>
              <a:ext uri="{FF2B5EF4-FFF2-40B4-BE49-F238E27FC236}">
                <a16:creationId xmlns:a16="http://schemas.microsoft.com/office/drawing/2014/main" id="{92438FD8-9198-525C-CABF-05EA8C38D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8EDFC-984B-4E70-9529-CE7A713CE91D}"/>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354036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94704-1E70-9DFC-C30D-E04639F999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0A3C9E-DF72-CB79-056B-88D43ED6A5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BB1A80-8EEE-5EC2-3EE0-7A9FB20CC85F}"/>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5" name="Footer Placeholder 4">
            <a:extLst>
              <a:ext uri="{FF2B5EF4-FFF2-40B4-BE49-F238E27FC236}">
                <a16:creationId xmlns:a16="http://schemas.microsoft.com/office/drawing/2014/main" id="{55CB77FA-2D2A-BD9C-421D-B7465393B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673C0-E6B8-40D9-C964-FB3AC5BA5A19}"/>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321210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2ACD76-7A94-70C8-FB8F-4571425AD0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84EDD4-0BE2-001B-4ADE-0648B65796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98708-7D88-B220-4A38-707AE0A685CC}"/>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5" name="Footer Placeholder 4">
            <a:extLst>
              <a:ext uri="{FF2B5EF4-FFF2-40B4-BE49-F238E27FC236}">
                <a16:creationId xmlns:a16="http://schemas.microsoft.com/office/drawing/2014/main" id="{17CD6FF1-38DC-017A-9573-3CC7EC41B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3A91EF-4092-E1C5-98C1-72AF9A1C1734}"/>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413813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EFB9-F0C9-E13A-3CB3-A76B6D248C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83089-C57D-7182-2773-1A1212CD19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B70ED-93C5-97C6-2D00-54D33E708D0A}"/>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5" name="Footer Placeholder 4">
            <a:extLst>
              <a:ext uri="{FF2B5EF4-FFF2-40B4-BE49-F238E27FC236}">
                <a16:creationId xmlns:a16="http://schemas.microsoft.com/office/drawing/2014/main" id="{D4175662-3C9A-D6D1-8420-77F192E94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771A4-15DE-68E2-D9C1-CB2219BA6910}"/>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231926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35187-2591-ADF5-26DC-EB61083062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B05E89-6C7E-CD63-0261-F869335509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7EA644-8D04-0270-21E6-7CD2CF19D766}"/>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5" name="Footer Placeholder 4">
            <a:extLst>
              <a:ext uri="{FF2B5EF4-FFF2-40B4-BE49-F238E27FC236}">
                <a16:creationId xmlns:a16="http://schemas.microsoft.com/office/drawing/2014/main" id="{50CCB07B-5505-507C-E2D9-FB1F3715E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54F31-C95D-3670-A0DD-75DABBC70114}"/>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255206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73740-DECE-CFF1-FFFC-2B87612D44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7BAD5F-6DA8-2C4A-9394-E073B67320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C5EA54-D603-74B7-4CBD-5B710D2236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A09792-3BCE-871B-C7E1-42642CB379FD}"/>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6" name="Footer Placeholder 5">
            <a:extLst>
              <a:ext uri="{FF2B5EF4-FFF2-40B4-BE49-F238E27FC236}">
                <a16:creationId xmlns:a16="http://schemas.microsoft.com/office/drawing/2014/main" id="{8FD6F7C8-5295-4BBA-845A-C7E7B0FEFA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8D850D-2DC3-01E7-7744-7526702E6A77}"/>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9562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8B06A-431D-CC2A-DE0A-577261A9F1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B71D92-8137-FA8D-1840-9379CC8EDB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AB1006-16C6-45CB-8861-D2600E5C97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754964-F924-CA34-4058-8185D117C2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657796-D972-DD26-E5DB-7C66830D80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248AD5-ECA8-4F5D-46FF-420F8B281295}"/>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8" name="Footer Placeholder 7">
            <a:extLst>
              <a:ext uri="{FF2B5EF4-FFF2-40B4-BE49-F238E27FC236}">
                <a16:creationId xmlns:a16="http://schemas.microsoft.com/office/drawing/2014/main" id="{2EA27671-A923-194B-880C-E8010BC4AD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36A00D-847D-F332-A66B-0EAD058D0253}"/>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400371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EF2F4-1019-AB78-B0E9-A8672031B2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9C0025-BE50-C84F-8DE9-CB7018CE7ACC}"/>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4" name="Footer Placeholder 3">
            <a:extLst>
              <a:ext uri="{FF2B5EF4-FFF2-40B4-BE49-F238E27FC236}">
                <a16:creationId xmlns:a16="http://schemas.microsoft.com/office/drawing/2014/main" id="{AF0CBFD7-7FCC-DE4B-E0AE-D5F0E05C82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145F1C-E9B7-59B0-F055-DE5607301DEE}"/>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1416322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514793-77C4-4795-4987-960C2C6ACC63}"/>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3" name="Footer Placeholder 2">
            <a:extLst>
              <a:ext uri="{FF2B5EF4-FFF2-40B4-BE49-F238E27FC236}">
                <a16:creationId xmlns:a16="http://schemas.microsoft.com/office/drawing/2014/main" id="{3DDDAD34-D499-ADB6-BF9B-4C4FDFB232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21AB84-4377-894B-A775-F4FC31629381}"/>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3840011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0C43-DC0A-B80A-BE93-747DC8E83E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3C7C67-014F-56AA-5017-B874BF4D22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51E1FE-1F33-9BE6-972E-27865CB56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1BCFA-1CB2-C59B-42F2-08167CFF5E5B}"/>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6" name="Footer Placeholder 5">
            <a:extLst>
              <a:ext uri="{FF2B5EF4-FFF2-40B4-BE49-F238E27FC236}">
                <a16:creationId xmlns:a16="http://schemas.microsoft.com/office/drawing/2014/main" id="{C5035297-2257-68D0-0E4D-D60E5269A2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E53C01-A355-58FE-E20A-C06727605C29}"/>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197847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515FE-AFEE-C03A-64D5-52D040C1D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AF939F-708D-48DA-0760-8CCD61C92C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EAEF20-BDBF-D612-C588-B73ED319B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04C07-955D-DEDD-ADC8-2E3B3ACA156B}"/>
              </a:ext>
            </a:extLst>
          </p:cNvPr>
          <p:cNvSpPr>
            <a:spLocks noGrp="1"/>
          </p:cNvSpPr>
          <p:nvPr>
            <p:ph type="dt" sz="half" idx="10"/>
          </p:nvPr>
        </p:nvSpPr>
        <p:spPr/>
        <p:txBody>
          <a:bodyPr/>
          <a:lstStyle/>
          <a:p>
            <a:fld id="{18A4C792-2E53-4F3C-B4F4-5FE699B92600}" type="datetimeFigureOut">
              <a:rPr lang="en-US" smtClean="0"/>
              <a:t>6/19/2023</a:t>
            </a:fld>
            <a:endParaRPr lang="en-US"/>
          </a:p>
        </p:txBody>
      </p:sp>
      <p:sp>
        <p:nvSpPr>
          <p:cNvPr id="6" name="Footer Placeholder 5">
            <a:extLst>
              <a:ext uri="{FF2B5EF4-FFF2-40B4-BE49-F238E27FC236}">
                <a16:creationId xmlns:a16="http://schemas.microsoft.com/office/drawing/2014/main" id="{CD06A68F-79E0-1182-0D6E-43817849DF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41080E-055B-FD25-9285-C1F6372C737E}"/>
              </a:ext>
            </a:extLst>
          </p:cNvPr>
          <p:cNvSpPr>
            <a:spLocks noGrp="1"/>
          </p:cNvSpPr>
          <p:nvPr>
            <p:ph type="sldNum" sz="quarter" idx="12"/>
          </p:nvPr>
        </p:nvSpPr>
        <p:spPr/>
        <p:txBody>
          <a:bodyPr/>
          <a:lstStyle/>
          <a:p>
            <a:fld id="{62719CBD-D342-4CEE-BD87-56C6AA9EC3DB}" type="slidenum">
              <a:rPr lang="en-US" smtClean="0"/>
              <a:t>‹#›</a:t>
            </a:fld>
            <a:endParaRPr lang="en-US"/>
          </a:p>
        </p:txBody>
      </p:sp>
    </p:spTree>
    <p:extLst>
      <p:ext uri="{BB962C8B-B14F-4D97-AF65-F5344CB8AC3E}">
        <p14:creationId xmlns:p14="http://schemas.microsoft.com/office/powerpoint/2010/main" val="30714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9C16F-FA96-48A0-C9C2-5206F07B11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3472EF-DCD6-4A71-F9C9-4D450E318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11937-C300-BF79-1043-875273A628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4C792-2E53-4F3C-B4F4-5FE699B92600}" type="datetimeFigureOut">
              <a:rPr lang="en-US" smtClean="0"/>
              <a:t>6/19/2023</a:t>
            </a:fld>
            <a:endParaRPr lang="en-US"/>
          </a:p>
        </p:txBody>
      </p:sp>
      <p:sp>
        <p:nvSpPr>
          <p:cNvPr id="5" name="Footer Placeholder 4">
            <a:extLst>
              <a:ext uri="{FF2B5EF4-FFF2-40B4-BE49-F238E27FC236}">
                <a16:creationId xmlns:a16="http://schemas.microsoft.com/office/drawing/2014/main" id="{8587DCB8-0F08-C4A0-FF04-AB18305D9A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8EAA65-995E-4C40-7297-54200E4CB9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19CBD-D342-4CEE-BD87-56C6AA9EC3DB}" type="slidenum">
              <a:rPr lang="en-US" smtClean="0"/>
              <a:t>‹#›</a:t>
            </a:fld>
            <a:endParaRPr lang="en-US"/>
          </a:p>
        </p:txBody>
      </p:sp>
    </p:spTree>
    <p:extLst>
      <p:ext uri="{BB962C8B-B14F-4D97-AF65-F5344CB8AC3E}">
        <p14:creationId xmlns:p14="http://schemas.microsoft.com/office/powerpoint/2010/main" val="2390984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Country road along the side of mountains">
            <a:extLst>
              <a:ext uri="{FF2B5EF4-FFF2-40B4-BE49-F238E27FC236}">
                <a16:creationId xmlns:a16="http://schemas.microsoft.com/office/drawing/2014/main" id="{489D157C-C9B2-9FB9-0C81-BAF617D01670}"/>
              </a:ext>
            </a:extLst>
          </p:cNvPr>
          <p:cNvPicPr>
            <a:picLocks noChangeAspect="1"/>
          </p:cNvPicPr>
          <p:nvPr/>
        </p:nvPicPr>
        <p:blipFill>
          <a:blip r:embed="rId3">
            <a:alphaModFix amt="50000"/>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0B146BB-6D93-2D12-3D34-E0687ECA2292}"/>
              </a:ext>
            </a:extLst>
          </p:cNvPr>
          <p:cNvSpPr>
            <a:spLocks noGrp="1"/>
          </p:cNvSpPr>
          <p:nvPr>
            <p:ph type="title"/>
          </p:nvPr>
        </p:nvSpPr>
        <p:spPr>
          <a:xfrm>
            <a:off x="278712" y="272465"/>
            <a:ext cx="11617453" cy="649024"/>
          </a:xfrm>
        </p:spPr>
        <p:txBody>
          <a:bodyPr>
            <a:normAutofit fontScale="90000"/>
          </a:bodyPr>
          <a:lstStyle/>
          <a:p>
            <a:r>
              <a:rPr lang="en-US" dirty="0"/>
              <a:t>Roadmap for Strategy development	</a:t>
            </a:r>
          </a:p>
        </p:txBody>
      </p:sp>
      <p:sp>
        <p:nvSpPr>
          <p:cNvPr id="6" name="TextBox 5">
            <a:extLst>
              <a:ext uri="{FF2B5EF4-FFF2-40B4-BE49-F238E27FC236}">
                <a16:creationId xmlns:a16="http://schemas.microsoft.com/office/drawing/2014/main" id="{3FDB3B6C-3E0B-ACA0-1578-DB97CC55782D}"/>
              </a:ext>
            </a:extLst>
          </p:cNvPr>
          <p:cNvSpPr txBox="1"/>
          <p:nvPr/>
        </p:nvSpPr>
        <p:spPr>
          <a:xfrm>
            <a:off x="4267200" y="3124201"/>
            <a:ext cx="3657600" cy="492443"/>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endParaRPr lang="en-US" sz="2400"/>
          </a:p>
        </p:txBody>
      </p:sp>
      <p:graphicFrame>
        <p:nvGraphicFramePr>
          <p:cNvPr id="7" name="Content Placeholder 6">
            <a:extLst>
              <a:ext uri="{FF2B5EF4-FFF2-40B4-BE49-F238E27FC236}">
                <a16:creationId xmlns:a16="http://schemas.microsoft.com/office/drawing/2014/main" id="{EDF27F49-406A-EC64-99AC-0FE5996F1136}"/>
              </a:ext>
            </a:extLst>
          </p:cNvPr>
          <p:cNvGraphicFramePr>
            <a:graphicFrameLocks noGrp="1"/>
          </p:cNvGraphicFramePr>
          <p:nvPr>
            <p:ph idx="1"/>
            <p:extLst>
              <p:ext uri="{D42A27DB-BD31-4B8C-83A1-F6EECF244321}">
                <p14:modId xmlns:p14="http://schemas.microsoft.com/office/powerpoint/2010/main" val="1628487833"/>
              </p:ext>
            </p:extLst>
          </p:nvPr>
        </p:nvGraphicFramePr>
        <p:xfrm>
          <a:off x="279400" y="1731434"/>
          <a:ext cx="11616267" cy="40301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a:extLst>
              <a:ext uri="{FF2B5EF4-FFF2-40B4-BE49-F238E27FC236}">
                <a16:creationId xmlns:a16="http://schemas.microsoft.com/office/drawing/2014/main" id="{58734053-51F4-C35A-B503-8E335CACD491}"/>
              </a:ext>
            </a:extLst>
          </p:cNvPr>
          <p:cNvSpPr txBox="1"/>
          <p:nvPr/>
        </p:nvSpPr>
        <p:spPr>
          <a:xfrm>
            <a:off x="278713" y="6199762"/>
            <a:ext cx="7321833" cy="461665"/>
          </a:xfrm>
          <a:prstGeom prst="rect">
            <a:avLst/>
          </a:prstGeom>
          <a:noFill/>
          <a:ln>
            <a:noFill/>
          </a:ln>
        </p:spPr>
        <p:txBody>
          <a:bodyPr wrap="square" rtlCol="0">
            <a:spAutoFit/>
          </a:bodyPr>
          <a:lstStyle/>
          <a:p>
            <a:r>
              <a:rPr lang="en-US" sz="2400"/>
              <a:t>Further questions / comments: ACSG@unhcr.org</a:t>
            </a:r>
          </a:p>
        </p:txBody>
      </p:sp>
    </p:spTree>
    <p:extLst>
      <p:ext uri="{BB962C8B-B14F-4D97-AF65-F5344CB8AC3E}">
        <p14:creationId xmlns:p14="http://schemas.microsoft.com/office/powerpoint/2010/main" val="3545713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377</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Roadmap for Strategy development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 for Strategy development </dc:title>
  <dc:creator>Daniel Kamphuis</dc:creator>
  <cp:lastModifiedBy>Daniel Kamphuis</cp:lastModifiedBy>
  <cp:revision>1</cp:revision>
  <dcterms:created xsi:type="dcterms:W3CDTF">2023-06-19T13:08:17Z</dcterms:created>
  <dcterms:modified xsi:type="dcterms:W3CDTF">2023-06-19T13:10:15Z</dcterms:modified>
</cp:coreProperties>
</file>